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8"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7" d="100"/>
          <a:sy n="87" d="100"/>
        </p:scale>
        <p:origin x="48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3/5/2021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3.jpeg"/><Relationship Id="rId7" Type="http://schemas.openxmlformats.org/officeDocument/2006/relationships/image" Target="cid:069F0068-E53F-4CE6-B69F-F4FF94DB327A"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cid:E7A3E112-A06A-4B90-B99A-1F1C72D63B85" TargetMode="External"/><Relationship Id="rId9" Type="http://schemas.openxmlformats.org/officeDocument/2006/relationships/image" Target="cid:A31F6216-E238-42C5-BDA2-4530B1D1D198"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Pupil Consultation 	</a:t>
            </a:r>
            <a:endParaRPr lang="en-GB" dirty="0"/>
          </a:p>
        </p:txBody>
      </p:sp>
      <p:sp>
        <p:nvSpPr>
          <p:cNvPr id="3" name="Content Placeholder 2"/>
          <p:cNvSpPr>
            <a:spLocks noGrp="1"/>
          </p:cNvSpPr>
          <p:nvPr>
            <p:ph idx="1"/>
          </p:nvPr>
        </p:nvSpPr>
        <p:spPr/>
        <p:txBody>
          <a:bodyPr/>
          <a:lstStyle/>
          <a:p>
            <a:r>
              <a:rPr lang="en-US" dirty="0" smtClean="0"/>
              <a:t>School Council Meeting</a:t>
            </a:r>
          </a:p>
          <a:p>
            <a:r>
              <a:rPr lang="en-US" dirty="0" smtClean="0"/>
              <a:t>Key Stage Two children </a:t>
            </a:r>
          </a:p>
          <a:p>
            <a:r>
              <a:rPr lang="en-US" dirty="0" smtClean="0"/>
              <a:t>Aim: get their views of PSHE  </a:t>
            </a:r>
          </a:p>
          <a:p>
            <a:r>
              <a:rPr lang="en-US" dirty="0" smtClean="0"/>
              <a:t>What will be taught? </a:t>
            </a:r>
          </a:p>
          <a:p>
            <a:r>
              <a:rPr lang="en-US" dirty="0" smtClean="0"/>
              <a:t>What is important to you? </a:t>
            </a:r>
          </a:p>
          <a:p>
            <a:r>
              <a:rPr lang="en-US" dirty="0" smtClean="0"/>
              <a:t>What do you like to learn about?</a:t>
            </a:r>
          </a:p>
          <a:p>
            <a:r>
              <a:rPr lang="en-US" dirty="0" smtClean="0"/>
              <a:t>What do you wish you could learn more about? </a:t>
            </a:r>
          </a:p>
        </p:txBody>
      </p:sp>
      <p:pic>
        <p:nvPicPr>
          <p:cNvPr id="4" name="Picture 3"/>
          <p:cNvPicPr>
            <a:picLocks noChangeAspect="1"/>
          </p:cNvPicPr>
          <p:nvPr/>
        </p:nvPicPr>
        <p:blipFill>
          <a:blip r:embed="rId2">
            <a:clrChange>
              <a:clrFrom>
                <a:srgbClr val="FFFFFF"/>
              </a:clrFrom>
              <a:clrTo>
                <a:srgbClr val="FFFFFF">
                  <a:alpha val="0"/>
                </a:srgbClr>
              </a:clrTo>
            </a:clrChange>
          </a:blip>
          <a:stretch>
            <a:fillRect/>
          </a:stretch>
        </p:blipFill>
        <p:spPr>
          <a:xfrm>
            <a:off x="5592762" y="923925"/>
            <a:ext cx="3876675" cy="4552950"/>
          </a:xfrm>
          <a:prstGeom prst="rect">
            <a:avLst/>
          </a:prstGeom>
        </p:spPr>
      </p:pic>
    </p:spTree>
    <p:extLst>
      <p:ext uri="{BB962C8B-B14F-4D97-AF65-F5344CB8AC3E}">
        <p14:creationId xmlns:p14="http://schemas.microsoft.com/office/powerpoint/2010/main" val="901251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404531"/>
            <a:ext cx="7766936" cy="1646302"/>
          </a:xfrm>
        </p:spPr>
        <p:txBody>
          <a:bodyPr/>
          <a:lstStyle/>
          <a:p>
            <a:r>
              <a:rPr lang="en-GB" dirty="0" smtClean="0"/>
              <a:t>PSHE and RSE at Matching Green </a:t>
            </a:r>
            <a:r>
              <a:rPr lang="en-GB" dirty="0" err="1" smtClean="0"/>
              <a:t>CofE</a:t>
            </a:r>
            <a:r>
              <a:rPr lang="en-GB" dirty="0" smtClean="0"/>
              <a:t> </a:t>
            </a:r>
            <a:r>
              <a:rPr lang="en-GB" dirty="0" smtClean="0"/>
              <a:t>Primary </a:t>
            </a:r>
            <a:r>
              <a:rPr lang="en-GB" dirty="0" smtClean="0"/>
              <a:t>School</a:t>
            </a:r>
            <a:endParaRPr lang="en-GB" dirty="0"/>
          </a:p>
        </p:txBody>
      </p:sp>
      <p:sp>
        <p:nvSpPr>
          <p:cNvPr id="3" name="Subtitle 2"/>
          <p:cNvSpPr>
            <a:spLocks noGrp="1"/>
          </p:cNvSpPr>
          <p:nvPr>
            <p:ph type="subTitle" idx="1"/>
          </p:nvPr>
        </p:nvSpPr>
        <p:spPr/>
        <p:txBody>
          <a:bodyPr/>
          <a:lstStyle/>
          <a:p>
            <a:r>
              <a:rPr lang="en-GB" dirty="0" smtClean="0"/>
              <a:t>Pupil Consultation</a:t>
            </a:r>
            <a:endParaRPr lang="en-GB" dirty="0"/>
          </a:p>
        </p:txBody>
      </p:sp>
    </p:spTree>
    <p:extLst>
      <p:ext uri="{BB962C8B-B14F-4D97-AF65-F5344CB8AC3E}">
        <p14:creationId xmlns:p14="http://schemas.microsoft.com/office/powerpoint/2010/main" val="23181277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PSHE and RSE themes</a:t>
            </a:r>
            <a:endParaRPr lang="en-GB" dirty="0"/>
          </a:p>
        </p:txBody>
      </p:sp>
      <p:sp>
        <p:nvSpPr>
          <p:cNvPr id="3" name="Content Placeholder 2"/>
          <p:cNvSpPr>
            <a:spLocks noGrp="1"/>
          </p:cNvSpPr>
          <p:nvPr>
            <p:ph idx="1"/>
          </p:nvPr>
        </p:nvSpPr>
        <p:spPr/>
        <p:txBody>
          <a:bodyPr/>
          <a:lstStyle/>
          <a:p>
            <a:r>
              <a:rPr lang="en-GB" dirty="0" smtClean="0"/>
              <a:t>Do you know any topics/ themes that are covered in PSHE/ RSE at Matching Green Primary School? Discuss.</a:t>
            </a:r>
          </a:p>
          <a:p>
            <a:r>
              <a:rPr lang="en-GB" dirty="0" smtClean="0"/>
              <a:t>Let’s take a look…</a:t>
            </a:r>
            <a:endParaRPr lang="en-GB" dirty="0"/>
          </a:p>
        </p:txBody>
      </p:sp>
    </p:spTree>
    <p:extLst>
      <p:ext uri="{BB962C8B-B14F-4D97-AF65-F5344CB8AC3E}">
        <p14:creationId xmlns:p14="http://schemas.microsoft.com/office/powerpoint/2010/main" val="17102386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Healthy Relationships</a:t>
            </a:r>
            <a:endParaRPr lang="en-GB" dirty="0"/>
          </a:p>
        </p:txBody>
      </p:sp>
      <p:sp>
        <p:nvSpPr>
          <p:cNvPr id="3" name="Content Placeholder 2"/>
          <p:cNvSpPr>
            <a:spLocks noGrp="1"/>
          </p:cNvSpPr>
          <p:nvPr>
            <p:ph idx="1"/>
          </p:nvPr>
        </p:nvSpPr>
        <p:spPr/>
        <p:txBody>
          <a:bodyPr/>
          <a:lstStyle/>
          <a:p>
            <a:pPr marL="0" indent="0">
              <a:buNone/>
            </a:pPr>
            <a:r>
              <a:rPr lang="en-GB" i="1" dirty="0" smtClean="0"/>
              <a:t>What </a:t>
            </a:r>
            <a:r>
              <a:rPr lang="en-GB" i="1" dirty="0"/>
              <a:t>it means to be a friend, what is fair and unfair, knowing our special people and what makes them special, knowing about how to give and receive permission to do things (consent), recognising positive and healthy relationships, knowing when people are being unkind or hurtful, challenging teasing and bullying, difference between off line and online relationships </a:t>
            </a:r>
            <a:endParaRPr lang="en-GB" dirty="0"/>
          </a:p>
        </p:txBody>
      </p:sp>
    </p:spTree>
    <p:extLst>
      <p:ext uri="{BB962C8B-B14F-4D97-AF65-F5344CB8AC3E}">
        <p14:creationId xmlns:p14="http://schemas.microsoft.com/office/powerpoint/2010/main" val="36718660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Money</a:t>
            </a:r>
            <a:endParaRPr lang="en-GB" dirty="0"/>
          </a:p>
        </p:txBody>
      </p:sp>
      <p:sp>
        <p:nvSpPr>
          <p:cNvPr id="3" name="Content Placeholder 2"/>
          <p:cNvSpPr>
            <a:spLocks noGrp="1"/>
          </p:cNvSpPr>
          <p:nvPr>
            <p:ph idx="1"/>
          </p:nvPr>
        </p:nvSpPr>
        <p:spPr/>
        <p:txBody>
          <a:bodyPr/>
          <a:lstStyle/>
          <a:p>
            <a:pPr marL="0" indent="0">
              <a:buNone/>
            </a:pPr>
            <a:r>
              <a:rPr lang="en-GB" i="1" dirty="0"/>
              <a:t>Money, how to keep it safe, choices we have about how we spend money, how we can save money, knowing what the difference is between a want and a need, how we can use money to help others </a:t>
            </a:r>
            <a:endParaRPr lang="en-GB" dirty="0"/>
          </a:p>
        </p:txBody>
      </p:sp>
    </p:spTree>
    <p:extLst>
      <p:ext uri="{BB962C8B-B14F-4D97-AF65-F5344CB8AC3E}">
        <p14:creationId xmlns:p14="http://schemas.microsoft.com/office/powerpoint/2010/main" val="33041151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Keeping safe</a:t>
            </a:r>
            <a:endParaRPr lang="en-GB" dirty="0"/>
          </a:p>
        </p:txBody>
      </p:sp>
      <p:sp>
        <p:nvSpPr>
          <p:cNvPr id="3" name="Content Placeholder 2"/>
          <p:cNvSpPr>
            <a:spLocks noGrp="1"/>
          </p:cNvSpPr>
          <p:nvPr>
            <p:ph idx="1"/>
          </p:nvPr>
        </p:nvSpPr>
        <p:spPr/>
        <p:txBody>
          <a:bodyPr/>
          <a:lstStyle/>
          <a:p>
            <a:pPr marL="0" indent="0">
              <a:buNone/>
            </a:pPr>
            <a:r>
              <a:rPr lang="en-GB" i="1" dirty="0"/>
              <a:t>Online safety, first aid, recognising risks in situations, ways of taking care of ourselves, road/travel safety, knowing whom to go to when we are worried or afraid </a:t>
            </a:r>
            <a:endParaRPr lang="en-GB" dirty="0"/>
          </a:p>
        </p:txBody>
      </p:sp>
    </p:spTree>
    <p:extLst>
      <p:ext uri="{BB962C8B-B14F-4D97-AF65-F5344CB8AC3E}">
        <p14:creationId xmlns:p14="http://schemas.microsoft.com/office/powerpoint/2010/main" val="2076768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Rights and responsibilities </a:t>
            </a:r>
            <a:endParaRPr lang="en-GB" dirty="0"/>
          </a:p>
        </p:txBody>
      </p:sp>
      <p:sp>
        <p:nvSpPr>
          <p:cNvPr id="3" name="Content Placeholder 2"/>
          <p:cNvSpPr>
            <a:spLocks noGrp="1"/>
          </p:cNvSpPr>
          <p:nvPr>
            <p:ph idx="1"/>
          </p:nvPr>
        </p:nvSpPr>
        <p:spPr/>
        <p:txBody>
          <a:bodyPr/>
          <a:lstStyle/>
          <a:p>
            <a:pPr marL="0" indent="0">
              <a:buNone/>
            </a:pPr>
            <a:r>
              <a:rPr lang="en-GB" i="1" dirty="0"/>
              <a:t>Exploring differences and similarities between people, belonging to different groups, recognising stereotypes, rules we have to follow and responsibilities we have </a:t>
            </a:r>
            <a:endParaRPr lang="en-GB" dirty="0"/>
          </a:p>
        </p:txBody>
      </p:sp>
    </p:spTree>
    <p:extLst>
      <p:ext uri="{BB962C8B-B14F-4D97-AF65-F5344CB8AC3E}">
        <p14:creationId xmlns:p14="http://schemas.microsoft.com/office/powerpoint/2010/main" val="2853220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Healthy lifestyles</a:t>
            </a:r>
            <a:endParaRPr lang="en-GB" dirty="0"/>
          </a:p>
        </p:txBody>
      </p:sp>
      <p:sp>
        <p:nvSpPr>
          <p:cNvPr id="3" name="Content Placeholder 2"/>
          <p:cNvSpPr>
            <a:spLocks noGrp="1"/>
          </p:cNvSpPr>
          <p:nvPr>
            <p:ph idx="1"/>
          </p:nvPr>
        </p:nvSpPr>
        <p:spPr/>
        <p:txBody>
          <a:bodyPr/>
          <a:lstStyle/>
          <a:p>
            <a:pPr marL="0" indent="0">
              <a:buNone/>
            </a:pPr>
            <a:r>
              <a:rPr lang="en-GB" i="1" dirty="0"/>
              <a:t>Taking care of our bodies and our minds, smoking and alcohol, how medicines and drugs can help us, healthy food choices, physical exercise, sleep and rest, taking care of our skin and teeth, germs and diseases </a:t>
            </a:r>
            <a:endParaRPr lang="en-GB" dirty="0"/>
          </a:p>
        </p:txBody>
      </p:sp>
    </p:spTree>
    <p:extLst>
      <p:ext uri="{BB962C8B-B14F-4D97-AF65-F5344CB8AC3E}">
        <p14:creationId xmlns:p14="http://schemas.microsoft.com/office/powerpoint/2010/main" val="16722487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Media influence</a:t>
            </a:r>
            <a:endParaRPr lang="en-GB" dirty="0"/>
          </a:p>
        </p:txBody>
      </p:sp>
      <p:sp>
        <p:nvSpPr>
          <p:cNvPr id="3" name="Content Placeholder 2"/>
          <p:cNvSpPr>
            <a:spLocks noGrp="1"/>
          </p:cNvSpPr>
          <p:nvPr>
            <p:ph idx="1"/>
          </p:nvPr>
        </p:nvSpPr>
        <p:spPr/>
        <p:txBody>
          <a:bodyPr/>
          <a:lstStyle/>
          <a:p>
            <a:pPr marL="0" indent="0">
              <a:buNone/>
            </a:pPr>
            <a:r>
              <a:rPr lang="en-GB" i="1" dirty="0"/>
              <a:t>How the media can affect how we feel about ourselves and our bodies, influence of social media on friendships and relationships, attitudes and decisions, recognising the difference between things that are private and things that are public </a:t>
            </a:r>
            <a:endParaRPr lang="en-GB" dirty="0"/>
          </a:p>
        </p:txBody>
      </p:sp>
    </p:spTree>
    <p:extLst>
      <p:ext uri="{BB962C8B-B14F-4D97-AF65-F5344CB8AC3E}">
        <p14:creationId xmlns:p14="http://schemas.microsoft.com/office/powerpoint/2010/main" val="35540166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Hurtful behaviour and bullying</a:t>
            </a:r>
            <a:endParaRPr lang="en-GB" dirty="0"/>
          </a:p>
        </p:txBody>
      </p:sp>
      <p:sp>
        <p:nvSpPr>
          <p:cNvPr id="3" name="Content Placeholder 2"/>
          <p:cNvSpPr>
            <a:spLocks noGrp="1"/>
          </p:cNvSpPr>
          <p:nvPr>
            <p:ph idx="1"/>
          </p:nvPr>
        </p:nvSpPr>
        <p:spPr/>
        <p:txBody>
          <a:bodyPr/>
          <a:lstStyle/>
          <a:p>
            <a:pPr marL="0" indent="0">
              <a:buNone/>
            </a:pPr>
            <a:r>
              <a:rPr lang="en-GB" i="1" dirty="0"/>
              <a:t>Knowing how to solve disagreements in a kind way, recognising that friends can put us under pressure, recognising all types of bullying and hurtful behaviour including online, knowing whom to go to when we need help with relationships both in and out of school </a:t>
            </a:r>
            <a:endParaRPr lang="en-GB" dirty="0"/>
          </a:p>
        </p:txBody>
      </p:sp>
    </p:spTree>
    <p:extLst>
      <p:ext uri="{BB962C8B-B14F-4D97-AF65-F5344CB8AC3E}">
        <p14:creationId xmlns:p14="http://schemas.microsoft.com/office/powerpoint/2010/main" val="2853612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Growing and Changing</a:t>
            </a:r>
            <a:endParaRPr lang="en-GB" dirty="0"/>
          </a:p>
        </p:txBody>
      </p:sp>
      <p:sp>
        <p:nvSpPr>
          <p:cNvPr id="3" name="Content Placeholder 2"/>
          <p:cNvSpPr>
            <a:spLocks noGrp="1"/>
          </p:cNvSpPr>
          <p:nvPr>
            <p:ph idx="1"/>
          </p:nvPr>
        </p:nvSpPr>
        <p:spPr/>
        <p:txBody>
          <a:bodyPr/>
          <a:lstStyle/>
          <a:p>
            <a:pPr marL="0" indent="0">
              <a:buNone/>
            </a:pPr>
            <a:r>
              <a:rPr lang="en-GB" i="1" dirty="0"/>
              <a:t>Growing older, changing emotions and feelings, changes in our </a:t>
            </a:r>
            <a:r>
              <a:rPr lang="en-GB" i="1" dirty="0" smtClean="0"/>
              <a:t>bodies</a:t>
            </a:r>
            <a:r>
              <a:rPr lang="en-GB" i="1" dirty="0"/>
              <a:t>, taking care of our </a:t>
            </a:r>
            <a:r>
              <a:rPr lang="en-GB" i="1" dirty="0" smtClean="0"/>
              <a:t>bodies </a:t>
            </a:r>
            <a:r>
              <a:rPr lang="en-GB" i="1" dirty="0"/>
              <a:t>and protecting them, differences and similarities between boys and girls, acceptable and unacceptable physical contact, how babies are made, different kinds of </a:t>
            </a:r>
            <a:r>
              <a:rPr lang="en-GB" i="1" dirty="0" smtClean="0"/>
              <a:t>friendships </a:t>
            </a:r>
            <a:r>
              <a:rPr lang="en-GB" i="1" dirty="0"/>
              <a:t>and relationships, managing change e.g. to new school/leaving school </a:t>
            </a:r>
            <a:endParaRPr lang="en-GB" dirty="0"/>
          </a:p>
        </p:txBody>
      </p:sp>
    </p:spTree>
    <p:extLst>
      <p:ext uri="{BB962C8B-B14F-4D97-AF65-F5344CB8AC3E}">
        <p14:creationId xmlns:p14="http://schemas.microsoft.com/office/powerpoint/2010/main" val="4754523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Valuing difference</a:t>
            </a:r>
            <a:endParaRPr lang="en-GB" dirty="0"/>
          </a:p>
        </p:txBody>
      </p:sp>
      <p:sp>
        <p:nvSpPr>
          <p:cNvPr id="3" name="Content Placeholder 2"/>
          <p:cNvSpPr>
            <a:spLocks noGrp="1"/>
          </p:cNvSpPr>
          <p:nvPr>
            <p:ph idx="1"/>
          </p:nvPr>
        </p:nvSpPr>
        <p:spPr/>
        <p:txBody>
          <a:bodyPr/>
          <a:lstStyle/>
          <a:p>
            <a:pPr marL="0" indent="0">
              <a:buNone/>
            </a:pPr>
            <a:r>
              <a:rPr lang="en-GB" i="1" dirty="0"/>
              <a:t>Celebrating how we are the same and the way s in which we are </a:t>
            </a:r>
            <a:r>
              <a:rPr lang="en-GB" i="1" dirty="0" smtClean="0"/>
              <a:t>different</a:t>
            </a:r>
            <a:r>
              <a:rPr lang="en-GB" i="1" dirty="0"/>
              <a:t>, developing mutual respect for people who are different to us, recognising what makes people special to us and to others </a:t>
            </a:r>
            <a:endParaRPr lang="en-GB" dirty="0"/>
          </a:p>
        </p:txBody>
      </p:sp>
    </p:spTree>
    <p:extLst>
      <p:ext uri="{BB962C8B-B14F-4D97-AF65-F5344CB8AC3E}">
        <p14:creationId xmlns:p14="http://schemas.microsoft.com/office/powerpoint/2010/main" val="21704076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6328"/>
            <a:ext cx="8596668" cy="1320800"/>
          </a:xfrm>
        </p:spPr>
        <p:txBody>
          <a:bodyPr>
            <a:normAutofit fontScale="90000"/>
          </a:bodyPr>
          <a:lstStyle/>
          <a:p>
            <a:r>
              <a:rPr lang="en-GB" dirty="0" smtClean="0"/>
              <a:t>Think about the topics discussed before and try to think of 3 things you will like/ enjoy learning about in PSHE and 1 thing you want to know more about…</a:t>
            </a:r>
            <a:endParaRPr lang="en-GB" dirty="0"/>
          </a:p>
        </p:txBody>
      </p:sp>
      <p:sp>
        <p:nvSpPr>
          <p:cNvPr id="3" name="Content Placeholder 2"/>
          <p:cNvSpPr>
            <a:spLocks noGrp="1"/>
          </p:cNvSpPr>
          <p:nvPr>
            <p:ph idx="1"/>
          </p:nvPr>
        </p:nvSpPr>
        <p:spPr/>
        <p:txBody>
          <a:bodyPr/>
          <a:lstStyle/>
          <a:p>
            <a:pPr marL="0" indent="0">
              <a:buNone/>
            </a:pPr>
            <a:endParaRPr lang="en-GB" dirty="0"/>
          </a:p>
          <a:p>
            <a:endParaRPr lang="en-GB" dirty="0"/>
          </a:p>
        </p:txBody>
      </p:sp>
      <p:sp>
        <p:nvSpPr>
          <p:cNvPr id="4" name="5-Point Star 3"/>
          <p:cNvSpPr/>
          <p:nvPr/>
        </p:nvSpPr>
        <p:spPr>
          <a:xfrm>
            <a:off x="1762962" y="2426967"/>
            <a:ext cx="684639" cy="461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5-Point Star 4"/>
          <p:cNvSpPr/>
          <p:nvPr/>
        </p:nvSpPr>
        <p:spPr>
          <a:xfrm>
            <a:off x="3673179" y="2426967"/>
            <a:ext cx="684639" cy="461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5-Point Star 5"/>
          <p:cNvSpPr/>
          <p:nvPr/>
        </p:nvSpPr>
        <p:spPr>
          <a:xfrm>
            <a:off x="2698987" y="2426967"/>
            <a:ext cx="684639" cy="461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ree vector graphic: Wand, Conjure, Graphic, Rod, Radio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4319" y="2400397"/>
            <a:ext cx="611285" cy="611285"/>
          </a:xfrm>
          <a:prstGeom prst="rect">
            <a:avLst/>
          </a:prstGeom>
        </p:spPr>
      </p:pic>
      <p:pic>
        <p:nvPicPr>
          <p:cNvPr id="8" name="Picture 7" descr="Inline image"/>
          <p:cNvPicPr/>
          <p:nvPr/>
        </p:nvPicPr>
        <p:blipFill rotWithShape="1">
          <a:blip r:embed="rId3" r:link="rId4">
            <a:extLst>
              <a:ext uri="{28A0092B-C50C-407E-A947-70E740481C1C}">
                <a14:useLocalDpi xmlns:a14="http://schemas.microsoft.com/office/drawing/2010/main" val="0"/>
              </a:ext>
            </a:extLst>
          </a:blip>
          <a:srcRect r="34040" b="878"/>
          <a:stretch/>
        </p:blipFill>
        <p:spPr bwMode="auto">
          <a:xfrm rot="5400000">
            <a:off x="8499814" y="3152450"/>
            <a:ext cx="3030420" cy="4353951"/>
          </a:xfrm>
          <a:prstGeom prst="rect">
            <a:avLst/>
          </a:prstGeom>
          <a:noFill/>
          <a:ln>
            <a:noFill/>
          </a:ln>
        </p:spPr>
      </p:pic>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58714" r="8817"/>
          <a:stretch/>
        </p:blipFill>
        <p:spPr>
          <a:xfrm rot="5400000">
            <a:off x="3150177" y="3610183"/>
            <a:ext cx="1827645" cy="4221635"/>
          </a:xfrm>
          <a:prstGeom prst="rect">
            <a:avLst/>
          </a:prstGeom>
        </p:spPr>
      </p:pic>
      <p:pic>
        <p:nvPicPr>
          <p:cNvPr id="10" name="id-069F0068-E53F-4CE6-B69F-F4FF94DB327A" descr="Image.jpeg"/>
          <p:cNvPicPr/>
          <p:nvPr/>
        </p:nvPicPr>
        <p:blipFill rotWithShape="1">
          <a:blip r:embed="rId6" r:link="rId7">
            <a:extLst>
              <a:ext uri="{28A0092B-C50C-407E-A947-70E740481C1C}">
                <a14:useLocalDpi xmlns:a14="http://schemas.microsoft.com/office/drawing/2010/main" val="0"/>
              </a:ext>
            </a:extLst>
          </a:blip>
          <a:srcRect l="9867" t="26416" r="4207" b="50025"/>
          <a:stretch/>
        </p:blipFill>
        <p:spPr bwMode="auto">
          <a:xfrm>
            <a:off x="234585" y="2992930"/>
            <a:ext cx="3829415" cy="1642570"/>
          </a:xfrm>
          <a:prstGeom prst="rect">
            <a:avLst/>
          </a:prstGeom>
          <a:noFill/>
          <a:ln>
            <a:noFill/>
          </a:ln>
        </p:spPr>
      </p:pic>
      <p:pic>
        <p:nvPicPr>
          <p:cNvPr id="11" name="id-A31F6216-E238-42C5-BDA2-4530B1D1D198" descr="Image.jpeg"/>
          <p:cNvPicPr/>
          <p:nvPr/>
        </p:nvPicPr>
        <p:blipFill rotWithShape="1">
          <a:blip r:embed="rId8" r:link="rId9">
            <a:extLst>
              <a:ext uri="{28A0092B-C50C-407E-A947-70E740481C1C}">
                <a14:useLocalDpi xmlns:a14="http://schemas.microsoft.com/office/drawing/2010/main" val="0"/>
              </a:ext>
            </a:extLst>
          </a:blip>
          <a:srcRect l="7223" t="68333" r="1221" b="10583"/>
          <a:stretch/>
        </p:blipFill>
        <p:spPr bwMode="auto">
          <a:xfrm>
            <a:off x="5245296" y="1878822"/>
            <a:ext cx="5498904" cy="1829578"/>
          </a:xfrm>
          <a:prstGeom prst="rect">
            <a:avLst/>
          </a:prstGeom>
          <a:noFill/>
          <a:ln>
            <a:noFill/>
          </a:ln>
        </p:spPr>
      </p:pic>
    </p:spTree>
    <p:extLst>
      <p:ext uri="{BB962C8B-B14F-4D97-AF65-F5344CB8AC3E}">
        <p14:creationId xmlns:p14="http://schemas.microsoft.com/office/powerpoint/2010/main" val="6228769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a:t>
            </a:r>
            <a:endParaRPr lang="en-GB" dirty="0"/>
          </a:p>
        </p:txBody>
      </p:sp>
      <p:sp>
        <p:nvSpPr>
          <p:cNvPr id="3" name="Content Placeholder 2"/>
          <p:cNvSpPr>
            <a:spLocks noGrp="1"/>
          </p:cNvSpPr>
          <p:nvPr>
            <p:ph idx="1"/>
          </p:nvPr>
        </p:nvSpPr>
        <p:spPr/>
        <p:txBody>
          <a:bodyPr/>
          <a:lstStyle/>
          <a:p>
            <a:r>
              <a:rPr lang="en-US" dirty="0" smtClean="0"/>
              <a:t>Both children from Darwin class wanted to learn more about bullying and hurtful behavior. </a:t>
            </a:r>
          </a:p>
          <a:p>
            <a:r>
              <a:rPr lang="en-US" dirty="0" smtClean="0"/>
              <a:t>Both children from Shakespeare class wanted to learn more about growing and changing. </a:t>
            </a:r>
          </a:p>
          <a:p>
            <a:r>
              <a:rPr lang="en-US" dirty="0" smtClean="0"/>
              <a:t>One child commented ‘people in my class are changing already and they didn’t know why’. </a:t>
            </a:r>
            <a:endParaRPr lang="en-GB" dirty="0"/>
          </a:p>
        </p:txBody>
      </p:sp>
    </p:spTree>
    <p:extLst>
      <p:ext uri="{BB962C8B-B14F-4D97-AF65-F5344CB8AC3E}">
        <p14:creationId xmlns:p14="http://schemas.microsoft.com/office/powerpoint/2010/main" val="34734101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469</TotalTime>
  <Words>576</Words>
  <Application>Microsoft Office PowerPoint</Application>
  <PresentationFormat>Widescreen</PresentationFormat>
  <Paragraphs>36</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Wingdings 3</vt:lpstr>
      <vt:lpstr>Facet</vt:lpstr>
      <vt:lpstr>Pupil Consultation  </vt:lpstr>
      <vt:lpstr>PSHE and RSE at Matching Green CofE Primary School</vt:lpstr>
      <vt:lpstr>PSHE and RSE themes</vt:lpstr>
      <vt:lpstr>Healthy Relationships</vt:lpstr>
      <vt:lpstr>Money</vt:lpstr>
      <vt:lpstr>Keeping safe</vt:lpstr>
      <vt:lpstr>Rights and responsibilities </vt:lpstr>
      <vt:lpstr>Healthy lifestyles</vt:lpstr>
      <vt:lpstr>Media influence</vt:lpstr>
      <vt:lpstr>Hurtful behaviour and bullying</vt:lpstr>
      <vt:lpstr>Growing and Changing</vt:lpstr>
      <vt:lpstr>Valuing difference</vt:lpstr>
      <vt:lpstr>Think about the topics discussed before and try to think of 3 things you will like/ enjoy learning about in PSHE and 1 thing you want to know more about…</vt:lpstr>
      <vt:lpstr>Results </vt:lpstr>
    </vt:vector>
  </TitlesOfParts>
  <Company>Hob Hill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RSE at Hob Hill 2020</dc:title>
  <dc:creator>E Smy</dc:creator>
  <cp:lastModifiedBy>Jessica Roach</cp:lastModifiedBy>
  <cp:revision>14</cp:revision>
  <dcterms:created xsi:type="dcterms:W3CDTF">2020-02-27T14:17:22Z</dcterms:created>
  <dcterms:modified xsi:type="dcterms:W3CDTF">2021-03-05T15:06:36Z</dcterms:modified>
</cp:coreProperties>
</file>