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ssica Roach" initials="JR" lastIdx="1" clrIdx="0">
    <p:extLst>
      <p:ext uri="{19B8F6BF-5375-455C-9EA6-DF929625EA0E}">
        <p15:presenceInfo xmlns:p15="http://schemas.microsoft.com/office/powerpoint/2012/main" userId="Jessica Roach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647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751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683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462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645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704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560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405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990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976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466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3989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8490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973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3979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7595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250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1F24E5D7-B04F-4E13-A809-778D264F5CE5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5BFA9356-C5F6-486A-900B-609888987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870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400" dirty="0" smtClean="0">
                <a:latin typeface="Comic Sans MS" panose="030F0702030302020204" pitchFamily="66" charset="0"/>
              </a:rPr>
              <a:t>RSE Parent Consultation 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12</a:t>
            </a:r>
            <a:r>
              <a:rPr lang="en-US" baseline="30000" dirty="0" smtClean="0"/>
              <a:t>th</a:t>
            </a:r>
            <a:r>
              <a:rPr lang="en-US" dirty="0" smtClean="0"/>
              <a:t> March 2021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733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1123" y="2382187"/>
            <a:ext cx="6488724" cy="4355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84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3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2071" y="2421324"/>
            <a:ext cx="6158646" cy="416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680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539" y="1114345"/>
            <a:ext cx="8761413" cy="706964"/>
          </a:xfrm>
        </p:spPr>
        <p:txBody>
          <a:bodyPr/>
          <a:lstStyle/>
          <a:p>
            <a:r>
              <a:rPr lang="en-US" dirty="0" smtClean="0"/>
              <a:t>Question 4 - </a:t>
            </a:r>
            <a:r>
              <a:rPr lang="en-US" dirty="0"/>
              <a:t>Do you have any worries regarding the teaching of RSE?</a:t>
            </a:r>
            <a:br>
              <a:rPr lang="en-US" dirty="0"/>
            </a:b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r>
              <a:rPr lang="en-US" dirty="0" smtClean="0"/>
              <a:t>17/17 respondents say they have no worries about the teaching of RSE.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571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9061" y="1211060"/>
            <a:ext cx="8761413" cy="706964"/>
          </a:xfrm>
        </p:spPr>
        <p:txBody>
          <a:bodyPr/>
          <a:lstStyle/>
          <a:p>
            <a:r>
              <a:rPr lang="en-US" dirty="0" smtClean="0"/>
              <a:t>Question 5 - </a:t>
            </a:r>
            <a:r>
              <a:rPr lang="en-US" dirty="0"/>
              <a:t>Do you feel able to talk to your child about relationships and sex? 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17/17 respondents say they are comfortable talking to their child about sex when age appropriate.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463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6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35660" y="448408"/>
            <a:ext cx="6582947" cy="6254944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715339" y="2629877"/>
            <a:ext cx="8825659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Please see slide 8 -11 for more information.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22872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076" y="1149514"/>
            <a:ext cx="8761413" cy="706964"/>
          </a:xfrm>
        </p:spPr>
        <p:txBody>
          <a:bodyPr/>
          <a:lstStyle/>
          <a:p>
            <a:r>
              <a:rPr lang="en-US" dirty="0" smtClean="0"/>
              <a:t>Question 8 - Would </a:t>
            </a:r>
            <a:r>
              <a:rPr lang="en-US" dirty="0"/>
              <a:t>you like to see any other topics being covered?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Out of the 17 responses, parents noted that these are the subjects they would like to see covered: </a:t>
            </a:r>
          </a:p>
          <a:p>
            <a:pPr marL="0" indent="0">
              <a:buNone/>
            </a:pPr>
            <a:endParaRPr lang="en-US" dirty="0"/>
          </a:p>
          <a:p>
            <a:pPr fontAlgn="t"/>
            <a:r>
              <a:rPr lang="en-US" dirty="0" smtClean="0"/>
              <a:t>Same-sex relationships </a:t>
            </a:r>
          </a:p>
          <a:p>
            <a:pPr fontAlgn="t"/>
            <a:r>
              <a:rPr lang="en-US" dirty="0" smtClean="0"/>
              <a:t>Danger </a:t>
            </a:r>
            <a:r>
              <a:rPr lang="en-US" dirty="0"/>
              <a:t>of online </a:t>
            </a:r>
            <a:r>
              <a:rPr lang="en-US" dirty="0" smtClean="0"/>
              <a:t>relationships </a:t>
            </a:r>
          </a:p>
          <a:p>
            <a:pPr fontAlgn="t"/>
            <a:r>
              <a:rPr lang="en-US" dirty="0" smtClean="0"/>
              <a:t>Consent </a:t>
            </a:r>
            <a:endParaRPr lang="en-US" dirty="0"/>
          </a:p>
          <a:p>
            <a:r>
              <a:rPr lang="en-US" dirty="0" smtClean="0"/>
              <a:t>Online bullying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All four of these topics will be covered through the relationships, living in the wider world and the health and wellbeing topics.  </a:t>
            </a:r>
          </a:p>
        </p:txBody>
      </p:sp>
    </p:spTree>
    <p:extLst>
      <p:ext uri="{BB962C8B-B14F-4D97-AF65-F5344CB8AC3E}">
        <p14:creationId xmlns:p14="http://schemas.microsoft.com/office/powerpoint/2010/main" val="34502374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information about topics being taught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The next few slides pick out some of the objectives taught from Year 1 – Year 6 that best represent what the children will know by the time they leave school in Mental Wellbeing, First Aid, Growing and Changing, Online Relationships and Media Literacy and Digital Resilience. </a:t>
            </a:r>
          </a:p>
          <a:p>
            <a:r>
              <a:rPr lang="en-US" sz="1600" dirty="0" smtClean="0"/>
              <a:t>In the long term plan, you will see the overarching objective taught for each subheading, please refer to that for more information. </a:t>
            </a:r>
          </a:p>
        </p:txBody>
      </p:sp>
    </p:spTree>
    <p:extLst>
      <p:ext uri="{BB962C8B-B14F-4D97-AF65-F5344CB8AC3E}">
        <p14:creationId xmlns:p14="http://schemas.microsoft.com/office/powerpoint/2010/main" val="2626653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information about topics being taught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524" y="2321169"/>
            <a:ext cx="11553092" cy="4457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u="sng" dirty="0" smtClean="0"/>
              <a:t>Online Relationships</a:t>
            </a:r>
          </a:p>
          <a:p>
            <a:pPr lvl="0"/>
            <a:r>
              <a:rPr lang="en-GB" sz="1400" dirty="0"/>
              <a:t>how knowing someone online differs from knowing someone face to face and that there are risks in communicating with someone they don’t know</a:t>
            </a:r>
          </a:p>
          <a:p>
            <a:r>
              <a:rPr lang="en-GB" sz="1400" dirty="0"/>
              <a:t>what to do or whom to tell if they are worried about any contact </a:t>
            </a:r>
            <a:r>
              <a:rPr lang="en-GB" sz="1400" dirty="0" smtClean="0"/>
              <a:t>online</a:t>
            </a:r>
          </a:p>
          <a:p>
            <a:pPr marL="0" indent="0">
              <a:buNone/>
            </a:pPr>
            <a:r>
              <a:rPr lang="en-US" sz="1400" u="sng" dirty="0" smtClean="0"/>
              <a:t>Physical Health and Mental Wellbeing</a:t>
            </a:r>
          </a:p>
          <a:p>
            <a:r>
              <a:rPr lang="en-US" sz="1400" dirty="0" smtClean="0"/>
              <a:t>Keeping healthy; food and exercise, hygiene routines; sun safety </a:t>
            </a:r>
          </a:p>
          <a:p>
            <a:r>
              <a:rPr lang="en-US" sz="1400" dirty="0" smtClean="0"/>
              <a:t>Why sleep is important; medicines and keeping healthy; keeping teeth healthy; managing feelings and asking for help </a:t>
            </a:r>
          </a:p>
          <a:p>
            <a:r>
              <a:rPr lang="en-US" sz="1400" dirty="0" smtClean="0"/>
              <a:t>Health choices and habits; what affects feelings; expressing feelings</a:t>
            </a:r>
          </a:p>
          <a:p>
            <a:r>
              <a:rPr lang="en-US" sz="1400" dirty="0" smtClean="0"/>
              <a:t>Maintaining a balanced lifestyle; oral hygiene and dental care</a:t>
            </a:r>
          </a:p>
          <a:p>
            <a:r>
              <a:rPr lang="en-US" sz="1400" dirty="0" smtClean="0"/>
              <a:t>Healthy sleep habits; sun safety; medicines; vaccinations; </a:t>
            </a:r>
            <a:r>
              <a:rPr lang="en-US" sz="1400" dirty="0" err="1" smtClean="0"/>
              <a:t>immunisations</a:t>
            </a:r>
            <a:r>
              <a:rPr lang="en-US" sz="1400" dirty="0" smtClean="0"/>
              <a:t> and allergies</a:t>
            </a:r>
          </a:p>
          <a:p>
            <a:r>
              <a:rPr lang="en-US" sz="1400" dirty="0" smtClean="0"/>
              <a:t>What affects mental health and ways to take care of it; managing change, loss and bereavement; managing time online</a:t>
            </a:r>
          </a:p>
        </p:txBody>
      </p:sp>
    </p:spTree>
    <p:extLst>
      <p:ext uri="{BB962C8B-B14F-4D97-AF65-F5344CB8AC3E}">
        <p14:creationId xmlns:p14="http://schemas.microsoft.com/office/powerpoint/2010/main" val="990289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information about topics being taught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524" y="2250831"/>
            <a:ext cx="11553092" cy="44577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1400" u="sng" dirty="0" smtClean="0"/>
              <a:t>Growing and Changing</a:t>
            </a:r>
          </a:p>
          <a:p>
            <a:r>
              <a:rPr lang="en-GB" sz="1400" dirty="0"/>
              <a:t>Physical and emotional changes in puberty</a:t>
            </a:r>
            <a:endParaRPr lang="en-US" sz="1400" u="sng" dirty="0" smtClean="0"/>
          </a:p>
          <a:p>
            <a:pPr lvl="0"/>
            <a:r>
              <a:rPr lang="en-GB" sz="1400" dirty="0"/>
              <a:t>to recognise some of the changes as they grow up e.g. increasing independence</a:t>
            </a:r>
          </a:p>
          <a:p>
            <a:pPr lvl="0"/>
            <a:r>
              <a:rPr lang="en-GB" sz="1400" dirty="0"/>
              <a:t>about what being more independent might be like, including how it may feel</a:t>
            </a:r>
          </a:p>
          <a:p>
            <a:pPr lvl="0"/>
            <a:r>
              <a:rPr lang="en-GB" sz="1400" dirty="0"/>
              <a:t>about the transition to secondary school and how this may affect their feelings</a:t>
            </a:r>
          </a:p>
          <a:p>
            <a:pPr lvl="0"/>
            <a:r>
              <a:rPr lang="en-GB" sz="1400" dirty="0"/>
              <a:t>about how relationships may change as they grow up or move to secondary school</a:t>
            </a:r>
          </a:p>
          <a:p>
            <a:pPr lvl="0"/>
            <a:r>
              <a:rPr lang="en-GB" sz="1400" dirty="0"/>
              <a:t>practical strategies that can help to manage times of change and transition e.g. practising the bus route to secondary </a:t>
            </a:r>
            <a:r>
              <a:rPr lang="en-GB" sz="1400" dirty="0" smtClean="0"/>
              <a:t>school</a:t>
            </a:r>
          </a:p>
          <a:p>
            <a:pPr marL="0" lvl="0" indent="0">
              <a:buNone/>
            </a:pPr>
            <a:r>
              <a:rPr lang="en-US" sz="1400" u="sng" dirty="0" smtClean="0"/>
              <a:t>First Aid </a:t>
            </a:r>
          </a:p>
          <a:p>
            <a:pPr lvl="0"/>
            <a:r>
              <a:rPr lang="en-GB" sz="1400" dirty="0"/>
              <a:t>to identify when situations are becoming risky, unsafe or an emergency</a:t>
            </a:r>
          </a:p>
          <a:p>
            <a:pPr lvl="0"/>
            <a:r>
              <a:rPr lang="en-GB" sz="1400" dirty="0"/>
              <a:t>to identify occasions where they can help take responsibility for their own safety</a:t>
            </a:r>
          </a:p>
          <a:p>
            <a:pPr lvl="0"/>
            <a:r>
              <a:rPr lang="en-GB" sz="1400" dirty="0"/>
              <a:t>to differentiate between positive risk taking (e.g. trying a challenging new sport) and</a:t>
            </a:r>
          </a:p>
          <a:p>
            <a:r>
              <a:rPr lang="en-GB" sz="1400" dirty="0"/>
              <a:t>dangerous behaviour</a:t>
            </a:r>
          </a:p>
          <a:p>
            <a:pPr lvl="0"/>
            <a:r>
              <a:rPr lang="en-GB" sz="1400" dirty="0"/>
              <a:t>how to deal with common injuries using basic first aid techniques</a:t>
            </a:r>
          </a:p>
          <a:p>
            <a:pPr lvl="0"/>
            <a:r>
              <a:rPr lang="en-GB" sz="1400" dirty="0"/>
              <a:t>how to respond in an emergency, including when and how to contact different</a:t>
            </a:r>
          </a:p>
          <a:p>
            <a:r>
              <a:rPr lang="en-GB" sz="1400" dirty="0"/>
              <a:t>emergency services</a:t>
            </a:r>
          </a:p>
          <a:p>
            <a:pPr marL="0" lvl="0" indent="0">
              <a:buNone/>
            </a:pPr>
            <a:endParaRPr lang="en-GB" sz="1400" u="sng" dirty="0"/>
          </a:p>
          <a:p>
            <a:endParaRPr lang="en-US" sz="1400" dirty="0" smtClean="0"/>
          </a:p>
        </p:txBody>
      </p:sp>
    </p:spTree>
    <p:extLst>
      <p:ext uri="{BB962C8B-B14F-4D97-AF65-F5344CB8AC3E}">
        <p14:creationId xmlns:p14="http://schemas.microsoft.com/office/powerpoint/2010/main" val="2219930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information about topics being taught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524" y="2250831"/>
            <a:ext cx="11553092" cy="4457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u="sng" dirty="0" smtClean="0"/>
              <a:t>Media Literacy and Digital Resilience </a:t>
            </a:r>
          </a:p>
          <a:p>
            <a:pPr lvl="0"/>
            <a:r>
              <a:rPr lang="en-GB" sz="1500" dirty="0"/>
              <a:t>about the benefits of safe internet use e.g. learning, connecting and communicating</a:t>
            </a:r>
          </a:p>
          <a:p>
            <a:pPr lvl="0"/>
            <a:r>
              <a:rPr lang="en-GB" sz="1500" dirty="0"/>
              <a:t>how and why images online might be manipulated, altered, or faked</a:t>
            </a:r>
          </a:p>
          <a:p>
            <a:pPr lvl="0"/>
            <a:r>
              <a:rPr lang="en-GB" sz="1500" dirty="0" smtClean="0"/>
              <a:t>why </a:t>
            </a:r>
            <a:r>
              <a:rPr lang="en-GB" sz="1500" dirty="0"/>
              <a:t>people choose to communicate through social media and some of the risks and challenges of doing so</a:t>
            </a:r>
          </a:p>
          <a:p>
            <a:pPr lvl="0"/>
            <a:r>
              <a:rPr lang="en-GB" sz="1500" dirty="0"/>
              <a:t>that social media sites have age restrictions and regulations for use</a:t>
            </a:r>
          </a:p>
          <a:p>
            <a:pPr lvl="0"/>
            <a:r>
              <a:rPr lang="en-GB" sz="1500" dirty="0"/>
              <a:t>the reasons why some media and online content is not appropriate for children</a:t>
            </a:r>
          </a:p>
          <a:p>
            <a:pPr lvl="0"/>
            <a:r>
              <a:rPr lang="en-GB" sz="1500" dirty="0" smtClean="0"/>
              <a:t>about </a:t>
            </a:r>
            <a:r>
              <a:rPr lang="en-GB" sz="1500" dirty="0"/>
              <a:t>sharing things online, including rules and laws relating to this</a:t>
            </a:r>
          </a:p>
          <a:p>
            <a:pPr lvl="0"/>
            <a:r>
              <a:rPr lang="en-GB" sz="1500" dirty="0"/>
              <a:t>how to recognise what is appropriate to share online</a:t>
            </a:r>
          </a:p>
          <a:p>
            <a:r>
              <a:rPr lang="en-GB" sz="1500" dirty="0"/>
              <a:t>how to report inappropriate online content or contact</a:t>
            </a:r>
            <a:endParaRPr lang="en-GB" sz="1500" u="sng" dirty="0"/>
          </a:p>
          <a:p>
            <a:endParaRPr lang="en-US" sz="1400" dirty="0" smtClean="0"/>
          </a:p>
        </p:txBody>
      </p:sp>
    </p:spTree>
    <p:extLst>
      <p:ext uri="{BB962C8B-B14F-4D97-AF65-F5344CB8AC3E}">
        <p14:creationId xmlns:p14="http://schemas.microsoft.com/office/powerpoint/2010/main" val="4324861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you! 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Thank you for your support with our RSE Parent Consultation. We really appreciate your feedback and endeavor to use your feedback to enhance our RSHE curriculum.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65200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26</TotalTime>
  <Words>679</Words>
  <Application>Microsoft Office PowerPoint</Application>
  <PresentationFormat>Widescreen</PresentationFormat>
  <Paragraphs>61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Comic Sans MS</vt:lpstr>
      <vt:lpstr>Wingdings 3</vt:lpstr>
      <vt:lpstr>Ion Boardroom</vt:lpstr>
      <vt:lpstr>RSE Parent Consultation </vt:lpstr>
      <vt:lpstr>Question 2</vt:lpstr>
      <vt:lpstr>Question 3</vt:lpstr>
      <vt:lpstr>Question 4 - Do you have any worries regarding the teaching of RSE? </vt:lpstr>
      <vt:lpstr>Question 5 - Do you feel able to talk to your child about relationships and sex?  </vt:lpstr>
      <vt:lpstr>Question 6 </vt:lpstr>
      <vt:lpstr>Question 8 - Would you like to see any other topics being covered? </vt:lpstr>
      <vt:lpstr>More information about topics being taught</vt:lpstr>
      <vt:lpstr>More information about topics being taught</vt:lpstr>
      <vt:lpstr>More information about topics being taught</vt:lpstr>
      <vt:lpstr>More information about topics being taught</vt:lpstr>
      <vt:lpstr>Thank you!  </vt:lpstr>
    </vt:vector>
  </TitlesOfParts>
  <Company>Matching Green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RSE Parent Consultation</dc:title>
  <dc:creator>Jessica Roach</dc:creator>
  <cp:lastModifiedBy>Jessica Roach</cp:lastModifiedBy>
  <cp:revision>3</cp:revision>
  <dcterms:created xsi:type="dcterms:W3CDTF">2021-03-16T13:08:52Z</dcterms:created>
  <dcterms:modified xsi:type="dcterms:W3CDTF">2021-03-16T13:35:09Z</dcterms:modified>
</cp:coreProperties>
</file>